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700EC3-4781-4C33-B8FE-5C25E8D2F677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99BD9E-8303-48CF-A1B2-89FCB4849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Безперервна</a:t>
            </a:r>
            <a:r>
              <a:rPr lang="ru-RU" dirty="0" smtClean="0"/>
              <a:t> б</a:t>
            </a:r>
            <a:r>
              <a:rPr lang="uk-UA" dirty="0" err="1" smtClean="0"/>
              <a:t>ібліотечна</a:t>
            </a:r>
            <a:r>
              <a:rPr lang="uk-UA" dirty="0" smtClean="0"/>
              <a:t> освіта: </a:t>
            </a:r>
            <a:r>
              <a:rPr lang="uk-UA" dirty="0" err="1" smtClean="0"/>
              <a:t>европейські</a:t>
            </a:r>
            <a:r>
              <a:rPr lang="uk-UA" dirty="0" smtClean="0"/>
              <a:t> орієнтири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За матеріалами </a:t>
            </a:r>
            <a:r>
              <a:rPr lang="en-US" dirty="0" smtClean="0"/>
              <a:t>VI </a:t>
            </a:r>
            <a:r>
              <a:rPr lang="uk-UA" dirty="0" smtClean="0"/>
              <a:t>Міжнародної конференції в смт. Славське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Змінювання системи освіти взагалі</a:t>
            </a:r>
          </a:p>
          <a:p>
            <a:pPr>
              <a:buNone/>
            </a:pPr>
            <a:endParaRPr lang="uk-UA" dirty="0" smtClean="0"/>
          </a:p>
          <a:p>
            <a:r>
              <a:rPr lang="uk-UA" sz="2800" dirty="0" smtClean="0">
                <a:solidFill>
                  <a:srgbClr val="0070C0"/>
                </a:solidFill>
              </a:rPr>
              <a:t>Змінювання безперервної професійної освіти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ідея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breakfast </a:t>
            </a:r>
            <a:r>
              <a:rPr lang="uk-UA" dirty="0" smtClean="0"/>
              <a:t>(презентації під час сніданку)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Найцікавіші форми навчання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2" y="2564904"/>
            <a:ext cx="5724128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6399"/>
            <a:ext cx="5724128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86" y="2204864"/>
            <a:ext cx="5759657" cy="431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Залучення </a:t>
            </a:r>
            <a:r>
              <a:rPr lang="uk-UA" dirty="0" smtClean="0"/>
              <a:t>до навчання осіб з інших </a:t>
            </a:r>
            <a:r>
              <a:rPr lang="uk-UA" dirty="0" smtClean="0"/>
              <a:t>професій</a:t>
            </a:r>
          </a:p>
          <a:p>
            <a:r>
              <a:rPr lang="uk-UA" dirty="0" smtClean="0"/>
              <a:t>Дуель «</a:t>
            </a:r>
            <a:r>
              <a:rPr lang="uk-UA" dirty="0" err="1" smtClean="0"/>
              <a:t>Бібліотекарь</a:t>
            </a:r>
            <a:r>
              <a:rPr lang="uk-UA" dirty="0" smtClean="0"/>
              <a:t> – викладач»</a:t>
            </a:r>
          </a:p>
          <a:p>
            <a:r>
              <a:rPr lang="uk-UA" dirty="0"/>
              <a:t>Банки ідей</a:t>
            </a:r>
          </a:p>
          <a:p>
            <a:r>
              <a:rPr lang="uk-UA" dirty="0"/>
              <a:t>Майстер-класи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Найцікавіші форми навчання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74" y="2848618"/>
            <a:ext cx="5175525" cy="3881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7" y="2912308"/>
            <a:ext cx="5260923" cy="394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Teambuilding </a:t>
            </a:r>
            <a:r>
              <a:rPr lang="ru-RU" dirty="0" smtClean="0"/>
              <a:t>(робота в командах)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Найцікавіші форми навчання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6096"/>
            <a:ext cx="6372200" cy="477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67440"/>
            <a:ext cx="6287616" cy="4715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80" y="1967440"/>
            <a:ext cx="5992320" cy="449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П</a:t>
            </a:r>
            <a:r>
              <a:rPr lang="ru-RU" dirty="0" err="1" smtClean="0">
                <a:solidFill>
                  <a:srgbClr val="0070C0"/>
                </a:solidFill>
              </a:rPr>
              <a:t>рограма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Європейського</a:t>
            </a:r>
            <a:r>
              <a:rPr lang="ru-RU" dirty="0" smtClean="0">
                <a:solidFill>
                  <a:srgbClr val="0070C0"/>
                </a:solidFill>
              </a:rPr>
              <a:t> Союзу на </a:t>
            </a:r>
            <a:r>
              <a:rPr lang="ru-RU" dirty="0" err="1" smtClean="0">
                <a:solidFill>
                  <a:srgbClr val="0070C0"/>
                </a:solidFill>
              </a:rPr>
              <a:t>період</a:t>
            </a:r>
            <a:r>
              <a:rPr lang="ru-RU" dirty="0" smtClean="0">
                <a:solidFill>
                  <a:srgbClr val="0070C0"/>
                </a:solidFill>
              </a:rPr>
              <a:t> 2014-2020 роки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підтримує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партнерства, заходи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мобільність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сфері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підготовки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спорту.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r>
              <a:rPr lang="en-US" dirty="0" smtClean="0"/>
              <a:t>Erasmus+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Надати інформацію про ЄС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 створення ЦЄІ в бібліотеках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36" y="2324784"/>
            <a:ext cx="6033864" cy="4525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	Розказати громадам, що таке Європейські цінності через зрозумілі поняття, дії, приклади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Якщо ми змінюємось – ми розвиваємось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сам можу змінити своє життя на краще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Якщо хочу змінити життя на краще – я повинен почати з себе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можу сам себе захистити, якщо я знаю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Мета створення ЦЄІ в бібліотеках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89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Открытая</vt:lpstr>
      <vt:lpstr>Безперервна бібліотечна освіта: европейські орієнтири</vt:lpstr>
      <vt:lpstr>Основна ідея</vt:lpstr>
      <vt:lpstr>Найцікавіші форми навчання</vt:lpstr>
      <vt:lpstr>Найцікавіші форми навчання</vt:lpstr>
      <vt:lpstr>Найцікавіші форми навчання</vt:lpstr>
      <vt:lpstr>Проект Erasmus+</vt:lpstr>
      <vt:lpstr>Мета створення ЦЄІ в бібліотеках</vt:lpstr>
      <vt:lpstr>Мета створення ЦЄІ в бібліотеках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Безперервна бібліотечна освіта: европейські орієнтири</dc:title>
  <dc:creator>Admin</dc:creator>
  <cp:lastModifiedBy>user</cp:lastModifiedBy>
  <cp:revision>6</cp:revision>
  <dcterms:created xsi:type="dcterms:W3CDTF">2016-03-13T17:04:37Z</dcterms:created>
  <dcterms:modified xsi:type="dcterms:W3CDTF">2016-03-15T09:17:46Z</dcterms:modified>
</cp:coreProperties>
</file>